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58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64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74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16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57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7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07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53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21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97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1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245FB-D354-4048-BEF3-6FAB0DBBA555}" type="datetimeFigureOut">
              <a:rPr lang="fr-FR" smtClean="0"/>
              <a:t>19/08/2021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4F70E-4D1E-49B7-AF56-B3B894D55B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52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949130"/>
            <a:ext cx="12192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13774551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bob</dc:creator>
  <cp:lastModifiedBy>bob</cp:lastModifiedBy>
  <cp:revision>2</cp:revision>
  <dcterms:created xsi:type="dcterms:W3CDTF">2021-08-19T09:06:14Z</dcterms:created>
  <dcterms:modified xsi:type="dcterms:W3CDTF">2021-08-19T12:48:34Z</dcterms:modified>
</cp:coreProperties>
</file>