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799763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80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707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311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0836" y="8966638"/>
            <a:ext cx="10557164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fr-FR" sz="7200" b="1" dirty="0"/>
          </a:p>
        </p:txBody>
      </p:sp>
    </p:spTree>
    <p:extLst>
      <p:ext uri="{BB962C8B-B14F-4D97-AF65-F5344CB8AC3E}">
        <p14:creationId xmlns:p14="http://schemas.microsoft.com/office/powerpoint/2010/main" val="13774551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bob</dc:creator>
  <cp:lastModifiedBy>bob</cp:lastModifiedBy>
  <cp:revision>3</cp:revision>
  <dcterms:created xsi:type="dcterms:W3CDTF">2021-08-19T09:06:14Z</dcterms:created>
  <dcterms:modified xsi:type="dcterms:W3CDTF">2021-08-19T12:47:03Z</dcterms:modified>
</cp:coreProperties>
</file>